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90" r:id="rId2"/>
    <p:sldId id="264" r:id="rId3"/>
    <p:sldId id="272" r:id="rId4"/>
    <p:sldId id="284" r:id="rId5"/>
    <p:sldId id="285" r:id="rId6"/>
    <p:sldId id="286" r:id="rId7"/>
    <p:sldId id="267" r:id="rId8"/>
    <p:sldId id="268" r:id="rId9"/>
    <p:sldId id="280" r:id="rId10"/>
    <p:sldId id="281" r:id="rId11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9900"/>
    <a:srgbClr val="FF66CC"/>
    <a:srgbClr val="CC0000"/>
    <a:srgbClr val="6699FF"/>
    <a:srgbClr val="FFCC66"/>
    <a:srgbClr val="FFCC00"/>
    <a:srgbClr val="CCFF99"/>
    <a:srgbClr val="00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73"/>
    <p:restoredTop sz="94761"/>
  </p:normalViewPr>
  <p:slideViewPr>
    <p:cSldViewPr snapToGrid="0" snapToObjects="1">
      <p:cViewPr varScale="1">
        <p:scale>
          <a:sx n="35" d="100"/>
          <a:sy n="35" d="100"/>
        </p:scale>
        <p:origin x="3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A1233-0EA6-2247-9C51-C33081752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3025F-33F3-4C44-9031-A3609F90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6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274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549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49821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095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369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643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2918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190" algn="l" defTabSz="966549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6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2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9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5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4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3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4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9A63-097A-0141-B36B-DA7A73EEE5F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1ABFA-098E-8A4F-84E4-85BD016A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73196C-BCBE-411E-AC1B-8E5BB7D22369}"/>
              </a:ext>
            </a:extLst>
          </p:cNvPr>
          <p:cNvSpPr/>
          <p:nvPr/>
        </p:nvSpPr>
        <p:spPr>
          <a:xfrm>
            <a:off x="0" y="-1509"/>
            <a:ext cx="10287000" cy="1597981"/>
          </a:xfrm>
          <a:prstGeom prst="rect">
            <a:avLst/>
          </a:prstGeom>
          <a:gradFill flip="none" rotWithShape="1">
            <a:gsLst>
              <a:gs pos="0">
                <a:srgbClr val="F15D22"/>
              </a:gs>
              <a:gs pos="100000">
                <a:srgbClr val="ED1A3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063" b="1" dirty="0">
                <a:latin typeface="Century Gothic" panose="020B0502020202020204" pitchFamily="34" charset="0"/>
              </a:rPr>
              <a:t>Saving Your Designs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E1800E-6419-4D0B-BE6D-A1F36D5033B3}"/>
              </a:ext>
            </a:extLst>
          </p:cNvPr>
          <p:cNvSpPr txBox="1"/>
          <p:nvPr/>
        </p:nvSpPr>
        <p:spPr>
          <a:xfrm>
            <a:off x="1431266" y="2503377"/>
            <a:ext cx="7424468" cy="5155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2220" indent="-482220">
              <a:buAutoNum type="arabicParenR"/>
            </a:pPr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</a:rPr>
              <a:t>Once you have selected your template slide, delete the remaining slides you do not wish to use</a:t>
            </a:r>
          </a:p>
          <a:p>
            <a:pPr marL="482220" indent="-482220">
              <a:buAutoNum type="arabicParenR"/>
            </a:pPr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</a:rPr>
              <a:t>Edit, design and create your content/special(s)</a:t>
            </a:r>
          </a:p>
          <a:p>
            <a:pPr marL="482220" indent="-482220">
              <a:buAutoNum type="arabicParenR"/>
            </a:pPr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</a:rPr>
              <a:t>Go to FILE </a:t>
            </a:r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Save As  Browse: and select a location you wish to save the file</a:t>
            </a:r>
          </a:p>
          <a:p>
            <a:pPr marL="482220" indent="-482220">
              <a:buAutoNum type="arabicParenR"/>
            </a:pPr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Rename your file and date it</a:t>
            </a:r>
          </a:p>
          <a:p>
            <a:pPr marL="482220" indent="-482220">
              <a:buAutoNum type="arabicParenR"/>
            </a:pPr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Change the type of file you are saving to a ‘JPG’</a:t>
            </a:r>
          </a:p>
          <a:p>
            <a:pPr marL="482220" indent="-482220">
              <a:buAutoNum type="arabicParenR"/>
            </a:pPr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Hit SAVE  ‘Just This One’</a:t>
            </a:r>
          </a:p>
          <a:p>
            <a:endParaRPr lang="en-AU" sz="253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253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You now have the file ready to upload in the correct dimensions and format!</a:t>
            </a:r>
            <a:endParaRPr lang="en-AU" sz="25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299D692-324E-4160-802F-C1E691D496DA}"/>
              </a:ext>
            </a:extLst>
          </p:cNvPr>
          <p:cNvGrpSpPr/>
          <p:nvPr/>
        </p:nvGrpSpPr>
        <p:grpSpPr>
          <a:xfrm>
            <a:off x="260225" y="8565668"/>
            <a:ext cx="9766550" cy="5491312"/>
            <a:chOff x="4695936" y="1476533"/>
            <a:chExt cx="6945102" cy="390493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8AC5053-A893-4D24-9AA5-C6FF259C6C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2570" y="1476533"/>
              <a:ext cx="6918468" cy="3904933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9842E36-95CE-4110-8C08-44EC8E0FEBDC}"/>
                </a:ext>
              </a:extLst>
            </p:cNvPr>
            <p:cNvSpPr/>
            <p:nvPr/>
          </p:nvSpPr>
          <p:spPr>
            <a:xfrm>
              <a:off x="4695936" y="2876364"/>
              <a:ext cx="630665" cy="22194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531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6F72725-9B0F-4881-84E6-28951DAD76FC}"/>
                </a:ext>
              </a:extLst>
            </p:cNvPr>
            <p:cNvSpPr/>
            <p:nvPr/>
          </p:nvSpPr>
          <p:spPr>
            <a:xfrm>
              <a:off x="5780667" y="3765610"/>
              <a:ext cx="630665" cy="22194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531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DA54859-EA54-4F30-86DB-3297D5D09091}"/>
                </a:ext>
              </a:extLst>
            </p:cNvPr>
            <p:cNvSpPr/>
            <p:nvPr/>
          </p:nvSpPr>
          <p:spPr>
            <a:xfrm>
              <a:off x="7972149" y="3817396"/>
              <a:ext cx="1306496" cy="22194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531"/>
            </a:p>
          </p:txBody>
        </p:sp>
      </p:grpSp>
    </p:spTree>
    <p:extLst>
      <p:ext uri="{BB962C8B-B14F-4D97-AF65-F5344CB8AC3E}">
        <p14:creationId xmlns:p14="http://schemas.microsoft.com/office/powerpoint/2010/main" val="402947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F6F56A-9E27-474F-A814-C19D329CE12F}"/>
              </a:ext>
            </a:extLst>
          </p:cNvPr>
          <p:cNvSpPr/>
          <p:nvPr/>
        </p:nvSpPr>
        <p:spPr>
          <a:xfrm>
            <a:off x="0" y="0"/>
            <a:ext cx="10287000" cy="65632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500" dirty="0">
                <a:latin typeface="Arial" panose="020B0604020202020204" pitchFamily="34" charset="0"/>
                <a:cs typeface="Arial" panose="020B0604020202020204" pitchFamily="34" charset="0"/>
              </a:rPr>
              <a:t>REPLACE WITH PHOTO/PICTURE</a:t>
            </a:r>
          </a:p>
        </p:txBody>
      </p:sp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FB2F9074-D74E-499E-98D0-68F80C77D530}"/>
              </a:ext>
            </a:extLst>
          </p:cNvPr>
          <p:cNvSpPr/>
          <p:nvPr/>
        </p:nvSpPr>
        <p:spPr>
          <a:xfrm rot="5400000">
            <a:off x="-696996" y="7254191"/>
            <a:ext cx="11674925" cy="10293065"/>
          </a:xfrm>
          <a:custGeom>
            <a:avLst/>
            <a:gdLst>
              <a:gd name="connsiteX0" fmla="*/ 0 w 8311404"/>
              <a:gd name="connsiteY0" fmla="*/ 0 h 15769087"/>
              <a:gd name="connsiteX1" fmla="*/ 4155702 w 8311404"/>
              <a:gd name="connsiteY1" fmla="*/ 0 h 15769087"/>
              <a:gd name="connsiteX2" fmla="*/ 8311404 w 8311404"/>
              <a:gd name="connsiteY2" fmla="*/ 7884544 h 15769087"/>
              <a:gd name="connsiteX3" fmla="*/ 4155702 w 8311404"/>
              <a:gd name="connsiteY3" fmla="*/ 15769088 h 15769087"/>
              <a:gd name="connsiteX4" fmla="*/ 0 w 8311404"/>
              <a:gd name="connsiteY4" fmla="*/ 15769087 h 15769087"/>
              <a:gd name="connsiteX5" fmla="*/ 0 w 8311404"/>
              <a:gd name="connsiteY5" fmla="*/ 0 h 15769087"/>
              <a:gd name="connsiteX0" fmla="*/ 0 w 8311404"/>
              <a:gd name="connsiteY0" fmla="*/ 0 h 15769088"/>
              <a:gd name="connsiteX1" fmla="*/ 4155702 w 8311404"/>
              <a:gd name="connsiteY1" fmla="*/ 0 h 15769088"/>
              <a:gd name="connsiteX2" fmla="*/ 8311404 w 8311404"/>
              <a:gd name="connsiteY2" fmla="*/ 7884544 h 15769088"/>
              <a:gd name="connsiteX3" fmla="*/ 4155702 w 8311404"/>
              <a:gd name="connsiteY3" fmla="*/ 15769088 h 15769088"/>
              <a:gd name="connsiteX4" fmla="*/ 0 w 8311404"/>
              <a:gd name="connsiteY4" fmla="*/ 15769087 h 15769088"/>
              <a:gd name="connsiteX5" fmla="*/ 1 w 8311404"/>
              <a:gd name="connsiteY5" fmla="*/ 7319513 h 15769088"/>
              <a:gd name="connsiteX6" fmla="*/ 0 w 8311404"/>
              <a:gd name="connsiteY6" fmla="*/ 0 h 15769088"/>
              <a:gd name="connsiteX0" fmla="*/ 0 w 8311404"/>
              <a:gd name="connsiteY0" fmla="*/ 0 h 15769088"/>
              <a:gd name="connsiteX1" fmla="*/ 4155702 w 8311404"/>
              <a:gd name="connsiteY1" fmla="*/ 0 h 15769088"/>
              <a:gd name="connsiteX2" fmla="*/ 8311404 w 8311404"/>
              <a:gd name="connsiteY2" fmla="*/ 7884544 h 15769088"/>
              <a:gd name="connsiteX3" fmla="*/ 4155702 w 8311404"/>
              <a:gd name="connsiteY3" fmla="*/ 15769088 h 15769088"/>
              <a:gd name="connsiteX4" fmla="*/ 1 w 8311404"/>
              <a:gd name="connsiteY4" fmla="*/ 7319513 h 15769088"/>
              <a:gd name="connsiteX5" fmla="*/ 0 w 8311404"/>
              <a:gd name="connsiteY5" fmla="*/ 0 h 15769088"/>
              <a:gd name="connsiteX0" fmla="*/ 4155702 w 8311404"/>
              <a:gd name="connsiteY0" fmla="*/ 15769088 h 15860528"/>
              <a:gd name="connsiteX1" fmla="*/ 1 w 8311404"/>
              <a:gd name="connsiteY1" fmla="*/ 7319513 h 15860528"/>
              <a:gd name="connsiteX2" fmla="*/ 0 w 8311404"/>
              <a:gd name="connsiteY2" fmla="*/ 0 h 15860528"/>
              <a:gd name="connsiteX3" fmla="*/ 4155702 w 8311404"/>
              <a:gd name="connsiteY3" fmla="*/ 0 h 15860528"/>
              <a:gd name="connsiteX4" fmla="*/ 8311404 w 8311404"/>
              <a:gd name="connsiteY4" fmla="*/ 7884544 h 15860528"/>
              <a:gd name="connsiteX5" fmla="*/ 4247142 w 8311404"/>
              <a:gd name="connsiteY5" fmla="*/ 15860528 h 15860528"/>
              <a:gd name="connsiteX0" fmla="*/ 1 w 8311404"/>
              <a:gd name="connsiteY0" fmla="*/ 7319513 h 15860528"/>
              <a:gd name="connsiteX1" fmla="*/ 0 w 8311404"/>
              <a:gd name="connsiteY1" fmla="*/ 0 h 15860528"/>
              <a:gd name="connsiteX2" fmla="*/ 4155702 w 8311404"/>
              <a:gd name="connsiteY2" fmla="*/ 0 h 15860528"/>
              <a:gd name="connsiteX3" fmla="*/ 8311404 w 8311404"/>
              <a:gd name="connsiteY3" fmla="*/ 7884544 h 15860528"/>
              <a:gd name="connsiteX4" fmla="*/ 4247142 w 8311404"/>
              <a:gd name="connsiteY4" fmla="*/ 15860528 h 15860528"/>
              <a:gd name="connsiteX0" fmla="*/ 1 w 8311404"/>
              <a:gd name="connsiteY0" fmla="*/ 7319513 h 7884544"/>
              <a:gd name="connsiteX1" fmla="*/ 0 w 8311404"/>
              <a:gd name="connsiteY1" fmla="*/ 0 h 7884544"/>
              <a:gd name="connsiteX2" fmla="*/ 4155702 w 8311404"/>
              <a:gd name="connsiteY2" fmla="*/ 0 h 7884544"/>
              <a:gd name="connsiteX3" fmla="*/ 8311404 w 8311404"/>
              <a:gd name="connsiteY3" fmla="*/ 7884544 h 7884544"/>
              <a:gd name="connsiteX0" fmla="*/ 1 w 8298152"/>
              <a:gd name="connsiteY0" fmla="*/ 7319513 h 7319513"/>
              <a:gd name="connsiteX1" fmla="*/ 0 w 8298152"/>
              <a:gd name="connsiteY1" fmla="*/ 0 h 7319513"/>
              <a:gd name="connsiteX2" fmla="*/ 4155702 w 8298152"/>
              <a:gd name="connsiteY2" fmla="*/ 0 h 7319513"/>
              <a:gd name="connsiteX3" fmla="*/ 8298152 w 8298152"/>
              <a:gd name="connsiteY3" fmla="*/ 7182179 h 7319513"/>
              <a:gd name="connsiteX0" fmla="*/ 1 w 8284903"/>
              <a:gd name="connsiteY0" fmla="*/ 7319513 h 7354457"/>
              <a:gd name="connsiteX1" fmla="*/ 0 w 8284903"/>
              <a:gd name="connsiteY1" fmla="*/ 0 h 7354457"/>
              <a:gd name="connsiteX2" fmla="*/ 4155702 w 8284903"/>
              <a:gd name="connsiteY2" fmla="*/ 0 h 7354457"/>
              <a:gd name="connsiteX3" fmla="*/ 8284903 w 8284903"/>
              <a:gd name="connsiteY3" fmla="*/ 7354457 h 7354457"/>
              <a:gd name="connsiteX0" fmla="*/ 1 w 8307907"/>
              <a:gd name="connsiteY0" fmla="*/ 7319513 h 7360208"/>
              <a:gd name="connsiteX1" fmla="*/ 0 w 8307907"/>
              <a:gd name="connsiteY1" fmla="*/ 0 h 7360208"/>
              <a:gd name="connsiteX2" fmla="*/ 4155702 w 8307907"/>
              <a:gd name="connsiteY2" fmla="*/ 0 h 7360208"/>
              <a:gd name="connsiteX3" fmla="*/ 8307907 w 8307907"/>
              <a:gd name="connsiteY3" fmla="*/ 7360208 h 7360208"/>
              <a:gd name="connsiteX0" fmla="*/ 1 w 8313661"/>
              <a:gd name="connsiteY0" fmla="*/ 7319513 h 7325702"/>
              <a:gd name="connsiteX1" fmla="*/ 0 w 8313661"/>
              <a:gd name="connsiteY1" fmla="*/ 0 h 7325702"/>
              <a:gd name="connsiteX2" fmla="*/ 4155702 w 8313661"/>
              <a:gd name="connsiteY2" fmla="*/ 0 h 7325702"/>
              <a:gd name="connsiteX3" fmla="*/ 8313661 w 8313661"/>
              <a:gd name="connsiteY3" fmla="*/ 7325702 h 7325702"/>
              <a:gd name="connsiteX0" fmla="*/ 1 w 8313664"/>
              <a:gd name="connsiteY0" fmla="*/ 7319513 h 7319513"/>
              <a:gd name="connsiteX1" fmla="*/ 0 w 8313664"/>
              <a:gd name="connsiteY1" fmla="*/ 0 h 7319513"/>
              <a:gd name="connsiteX2" fmla="*/ 4155702 w 8313664"/>
              <a:gd name="connsiteY2" fmla="*/ 0 h 7319513"/>
              <a:gd name="connsiteX3" fmla="*/ 8313664 w 8313664"/>
              <a:gd name="connsiteY3" fmla="*/ 7296947 h 7319513"/>
              <a:gd name="connsiteX0" fmla="*/ 1 w 8307916"/>
              <a:gd name="connsiteY0" fmla="*/ 7319513 h 7319513"/>
              <a:gd name="connsiteX1" fmla="*/ 0 w 8307916"/>
              <a:gd name="connsiteY1" fmla="*/ 0 h 7319513"/>
              <a:gd name="connsiteX2" fmla="*/ 4155702 w 8307916"/>
              <a:gd name="connsiteY2" fmla="*/ 0 h 7319513"/>
              <a:gd name="connsiteX3" fmla="*/ 8307916 w 8307916"/>
              <a:gd name="connsiteY3" fmla="*/ 7314200 h 7319513"/>
              <a:gd name="connsiteX0" fmla="*/ 1 w 8307919"/>
              <a:gd name="connsiteY0" fmla="*/ 7319513 h 7319513"/>
              <a:gd name="connsiteX1" fmla="*/ 0 w 8307919"/>
              <a:gd name="connsiteY1" fmla="*/ 0 h 7319513"/>
              <a:gd name="connsiteX2" fmla="*/ 4155702 w 8307919"/>
              <a:gd name="connsiteY2" fmla="*/ 0 h 7319513"/>
              <a:gd name="connsiteX3" fmla="*/ 8307919 w 8307919"/>
              <a:gd name="connsiteY3" fmla="*/ 7308449 h 7319513"/>
              <a:gd name="connsiteX0" fmla="*/ 1 w 8307919"/>
              <a:gd name="connsiteY0" fmla="*/ 7319513 h 7319951"/>
              <a:gd name="connsiteX1" fmla="*/ 0 w 8307919"/>
              <a:gd name="connsiteY1" fmla="*/ 0 h 7319951"/>
              <a:gd name="connsiteX2" fmla="*/ 4155702 w 8307919"/>
              <a:gd name="connsiteY2" fmla="*/ 0 h 7319951"/>
              <a:gd name="connsiteX3" fmla="*/ 8307919 w 8307919"/>
              <a:gd name="connsiteY3" fmla="*/ 7319951 h 7319951"/>
              <a:gd name="connsiteX0" fmla="*/ 1 w 8302169"/>
              <a:gd name="connsiteY0" fmla="*/ 7319513 h 7319513"/>
              <a:gd name="connsiteX1" fmla="*/ 0 w 8302169"/>
              <a:gd name="connsiteY1" fmla="*/ 0 h 7319513"/>
              <a:gd name="connsiteX2" fmla="*/ 4155702 w 8302169"/>
              <a:gd name="connsiteY2" fmla="*/ 0 h 7319513"/>
              <a:gd name="connsiteX3" fmla="*/ 8302169 w 8302169"/>
              <a:gd name="connsiteY3" fmla="*/ 7314200 h 731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2169" h="7319513">
                <a:moveTo>
                  <a:pt x="1" y="7319513"/>
                </a:moveTo>
                <a:cubicBezTo>
                  <a:pt x="1" y="4879675"/>
                  <a:pt x="0" y="2439838"/>
                  <a:pt x="0" y="0"/>
                </a:cubicBezTo>
                <a:lnTo>
                  <a:pt x="4155702" y="0"/>
                </a:lnTo>
                <a:cubicBezTo>
                  <a:pt x="6450833" y="0"/>
                  <a:pt x="8302169" y="2959687"/>
                  <a:pt x="8302169" y="7314200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marL="756819"/>
            <a:r>
              <a:rPr lang="en-AU" sz="8438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r>
              <a:rPr lang="en-AU" sz="843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56819"/>
            <a:r>
              <a:rPr lang="en-AU" sz="843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</a:p>
          <a:p>
            <a:pPr marL="756819"/>
            <a:endParaRPr lang="en-AU" sz="6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819"/>
            <a:r>
              <a:rPr lang="en-AU" sz="56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3D4BC8-B4D2-4773-B754-24B41312CCD2}"/>
              </a:ext>
            </a:extLst>
          </p:cNvPr>
          <p:cNvSpPr txBox="1"/>
          <p:nvPr/>
        </p:nvSpPr>
        <p:spPr>
          <a:xfrm>
            <a:off x="7690041" y="16985009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dirty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412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ABC383-2703-41FF-A48F-AC13C882E958}"/>
              </a:ext>
            </a:extLst>
          </p:cNvPr>
          <p:cNvSpPr txBox="1"/>
          <p:nvPr/>
        </p:nvSpPr>
        <p:spPr>
          <a:xfrm>
            <a:off x="1698347" y="8188837"/>
            <a:ext cx="6890311" cy="1910331"/>
          </a:xfrm>
          <a:prstGeom prst="rect">
            <a:avLst/>
          </a:prstGeom>
          <a:pattFill prst="pct5">
            <a:fgClr>
              <a:schemeClr val="accent2"/>
            </a:fgClr>
            <a:bgClr>
              <a:schemeClr val="bg1"/>
            </a:bgClr>
          </a:pattFill>
        </p:spPr>
        <p:txBody>
          <a:bodyPr wrap="square" rtlCol="0" anchor="ctr">
            <a:spAutoFit/>
          </a:bodyPr>
          <a:lstStyle/>
          <a:p>
            <a:pPr algn="ctr"/>
            <a:r>
              <a:rPr lang="en-AU" sz="3938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CREATIVES TO FIT THE DIMENSIONS OF </a:t>
            </a:r>
          </a:p>
          <a:p>
            <a:pPr algn="ctr"/>
            <a:r>
              <a:rPr lang="en-AU" sz="3938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1080 X 1920px</a:t>
            </a:r>
            <a:endParaRPr lang="en-AU" sz="3938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9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B0D974-1E84-4724-983C-96B039448BEB}"/>
              </a:ext>
            </a:extLst>
          </p:cNvPr>
          <p:cNvSpPr/>
          <p:nvPr/>
        </p:nvSpPr>
        <p:spPr>
          <a:xfrm>
            <a:off x="0" y="0"/>
            <a:ext cx="10287000" cy="3154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967025C9-D1F2-4B99-A80A-85EE95B332C6}"/>
              </a:ext>
            </a:extLst>
          </p:cNvPr>
          <p:cNvSpPr/>
          <p:nvPr/>
        </p:nvSpPr>
        <p:spPr>
          <a:xfrm>
            <a:off x="0" y="3154033"/>
            <a:ext cx="10287000" cy="15133967"/>
          </a:xfrm>
          <a:prstGeom prst="frame">
            <a:avLst>
              <a:gd name="adj1" fmla="val 400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191B4A-3229-4F24-A3E0-BE9940C07EAC}"/>
              </a:ext>
            </a:extLst>
          </p:cNvPr>
          <p:cNvSpPr txBox="1"/>
          <p:nvPr/>
        </p:nvSpPr>
        <p:spPr>
          <a:xfrm>
            <a:off x="4059334" y="708988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37351E-179C-4CA4-A967-84024EF37585}"/>
              </a:ext>
            </a:extLst>
          </p:cNvPr>
          <p:cNvSpPr txBox="1"/>
          <p:nvPr/>
        </p:nvSpPr>
        <p:spPr>
          <a:xfrm>
            <a:off x="1966631" y="1668234"/>
            <a:ext cx="635373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3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211A35-D28F-47B0-B458-EC1641831B91}"/>
              </a:ext>
            </a:extLst>
          </p:cNvPr>
          <p:cNvSpPr txBox="1"/>
          <p:nvPr/>
        </p:nvSpPr>
        <p:spPr>
          <a:xfrm>
            <a:off x="1119613" y="5490235"/>
            <a:ext cx="8002824" cy="320857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AU" sz="10125" b="1" dirty="0">
                <a:latin typeface="Arial" panose="020B0604020202020204" pitchFamily="34" charset="0"/>
                <a:cs typeface="Arial" panose="020B0604020202020204" pitchFamily="34" charset="0"/>
              </a:rPr>
              <a:t>BUILDING NOTICE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567FA4-21BA-41B1-8E57-0A1DCD5658D0}"/>
              </a:ext>
            </a:extLst>
          </p:cNvPr>
          <p:cNvSpPr txBox="1"/>
          <p:nvPr/>
        </p:nvSpPr>
        <p:spPr>
          <a:xfrm>
            <a:off x="1119613" y="11226349"/>
            <a:ext cx="8002824" cy="6983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3938" b="1" dirty="0">
                <a:latin typeface="Arial" panose="020B0604020202020204" pitchFamily="34" charset="0"/>
                <a:cs typeface="Arial" panose="020B0604020202020204" pitchFamily="34" charset="0"/>
              </a:rPr>
              <a:t>Notice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81EF2D-E724-4AFE-AE65-916820D38959}"/>
              </a:ext>
            </a:extLst>
          </p:cNvPr>
          <p:cNvSpPr txBox="1"/>
          <p:nvPr/>
        </p:nvSpPr>
        <p:spPr>
          <a:xfrm>
            <a:off x="882462" y="16295164"/>
            <a:ext cx="635373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75" dirty="0">
                <a:latin typeface="Arial" panose="020B0604020202020204" pitchFamily="34" charset="0"/>
                <a:cs typeface="Arial" panose="020B0604020202020204" pitchFamily="34" charset="0"/>
              </a:rPr>
              <a:t>BUILDING CONTACT DETAILS </a:t>
            </a:r>
          </a:p>
        </p:txBody>
      </p:sp>
    </p:spTree>
    <p:extLst>
      <p:ext uri="{BB962C8B-B14F-4D97-AF65-F5344CB8AC3E}">
        <p14:creationId xmlns:p14="http://schemas.microsoft.com/office/powerpoint/2010/main" val="262925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0DB7C687-9C7F-4F2A-B766-42DD569AFC51}"/>
              </a:ext>
            </a:extLst>
          </p:cNvPr>
          <p:cNvSpPr/>
          <p:nvPr/>
        </p:nvSpPr>
        <p:spPr>
          <a:xfrm>
            <a:off x="0" y="1"/>
            <a:ext cx="10287000" cy="18288000"/>
          </a:xfrm>
          <a:prstGeom prst="frame">
            <a:avLst>
              <a:gd name="adj1" fmla="val 400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D0EE36-1565-429C-A1CB-0A6D4153CA5F}"/>
              </a:ext>
            </a:extLst>
          </p:cNvPr>
          <p:cNvSpPr/>
          <p:nvPr/>
        </p:nvSpPr>
        <p:spPr>
          <a:xfrm>
            <a:off x="6958854" y="1"/>
            <a:ext cx="1966632" cy="3277721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152400" dir="2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/>
          </a:p>
        </p:txBody>
      </p:sp>
      <p:pic>
        <p:nvPicPr>
          <p:cNvPr id="6" name="Graphic 5" descr="Exclamation mark">
            <a:extLst>
              <a:ext uri="{FF2B5EF4-FFF2-40B4-BE49-F238E27FC236}">
                <a16:creationId xmlns:a16="http://schemas.microsoft.com/office/drawing/2014/main" id="{E231B650-EC8C-4991-B05D-9539B2C62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8854" y="655546"/>
            <a:ext cx="1966632" cy="1966632"/>
          </a:xfrm>
          <a:prstGeom prst="rect">
            <a:avLst/>
          </a:prstGeom>
          <a:effectLst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B0EDE6-9350-49A9-985C-6503E2110767}"/>
              </a:ext>
            </a:extLst>
          </p:cNvPr>
          <p:cNvSpPr txBox="1"/>
          <p:nvPr/>
        </p:nvSpPr>
        <p:spPr>
          <a:xfrm>
            <a:off x="1119613" y="5490235"/>
            <a:ext cx="8002824" cy="320857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AU" sz="10125" b="1" dirty="0">
                <a:latin typeface="Arial" panose="020B0604020202020204" pitchFamily="34" charset="0"/>
                <a:cs typeface="Arial" panose="020B0604020202020204" pitchFamily="34" charset="0"/>
              </a:rPr>
              <a:t>BUILDING NOTICE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1252FD-14DA-4747-AA74-0155A4493E73}"/>
              </a:ext>
            </a:extLst>
          </p:cNvPr>
          <p:cNvSpPr txBox="1"/>
          <p:nvPr/>
        </p:nvSpPr>
        <p:spPr>
          <a:xfrm>
            <a:off x="1119613" y="11226349"/>
            <a:ext cx="8002824" cy="6983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3938" b="1" dirty="0">
                <a:latin typeface="Arial" panose="020B0604020202020204" pitchFamily="34" charset="0"/>
                <a:cs typeface="Arial" panose="020B0604020202020204" pitchFamily="34" charset="0"/>
              </a:rPr>
              <a:t>Notice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7F691-A81B-4BFE-8879-E6E85017814D}"/>
              </a:ext>
            </a:extLst>
          </p:cNvPr>
          <p:cNvSpPr txBox="1"/>
          <p:nvPr/>
        </p:nvSpPr>
        <p:spPr>
          <a:xfrm>
            <a:off x="882462" y="16295164"/>
            <a:ext cx="635373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75" dirty="0">
                <a:latin typeface="Arial" panose="020B0604020202020204" pitchFamily="34" charset="0"/>
                <a:cs typeface="Arial" panose="020B0604020202020204" pitchFamily="34" charset="0"/>
              </a:rPr>
              <a:t>BUILDING CONTACT DETAILS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A06C4E-D483-4B93-8306-29253FDE8886}"/>
              </a:ext>
            </a:extLst>
          </p:cNvPr>
          <p:cNvSpPr txBox="1"/>
          <p:nvPr/>
        </p:nvSpPr>
        <p:spPr>
          <a:xfrm>
            <a:off x="882466" y="1052223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dirty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2731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toy&#10;&#10;Description automatically generated">
            <a:extLst>
              <a:ext uri="{FF2B5EF4-FFF2-40B4-BE49-F238E27FC236}">
                <a16:creationId xmlns:a16="http://schemas.microsoft.com/office/drawing/2014/main" id="{6DF857D2-2C98-43AB-BF16-0981B4E64E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1669932"/>
            <a:ext cx="2596963" cy="25969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4FB3180-E069-4467-9C06-6FB683F0CAE9}"/>
              </a:ext>
            </a:extLst>
          </p:cNvPr>
          <p:cNvSpPr/>
          <p:nvPr/>
        </p:nvSpPr>
        <p:spPr>
          <a:xfrm>
            <a:off x="0" y="4197019"/>
            <a:ext cx="10287000" cy="1409098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5A1A48-661D-416E-A8D5-359D63B1DEC3}"/>
              </a:ext>
            </a:extLst>
          </p:cNvPr>
          <p:cNvSpPr txBox="1"/>
          <p:nvPr/>
        </p:nvSpPr>
        <p:spPr>
          <a:xfrm>
            <a:off x="3076015" y="699839"/>
            <a:ext cx="6177248" cy="268932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AU" sz="8438" b="1" dirty="0">
                <a:latin typeface="Arial" panose="020B0604020202020204" pitchFamily="34" charset="0"/>
                <a:cs typeface="Arial" panose="020B0604020202020204" pitchFamily="34" charset="0"/>
              </a:rPr>
              <a:t>BUILDING NOTICE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1490E7-4358-4CB9-8690-9ADF47040D79}"/>
              </a:ext>
            </a:extLst>
          </p:cNvPr>
          <p:cNvSpPr txBox="1"/>
          <p:nvPr/>
        </p:nvSpPr>
        <p:spPr>
          <a:xfrm>
            <a:off x="7132970" y="16518699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0144DB-9CD9-4CD9-87AF-8E7566744D6F}"/>
              </a:ext>
            </a:extLst>
          </p:cNvPr>
          <p:cNvSpPr txBox="1"/>
          <p:nvPr/>
        </p:nvSpPr>
        <p:spPr>
          <a:xfrm>
            <a:off x="1535628" y="16240255"/>
            <a:ext cx="423582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CONTACT DETAILS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5BE6E2-8D92-416D-B28A-5C50574AC34E}"/>
              </a:ext>
            </a:extLst>
          </p:cNvPr>
          <p:cNvSpPr txBox="1"/>
          <p:nvPr/>
        </p:nvSpPr>
        <p:spPr>
          <a:xfrm>
            <a:off x="1298484" y="8794835"/>
            <a:ext cx="8002824" cy="6983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393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15969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accessory, umbrella, cellphone, phone&#10;&#10;Description automatically generated">
            <a:extLst>
              <a:ext uri="{FF2B5EF4-FFF2-40B4-BE49-F238E27FC236}">
                <a16:creationId xmlns:a16="http://schemas.microsoft.com/office/drawing/2014/main" id="{96206E98-11F7-4557-80A4-B1B5C98D0B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0287000" cy="18288000"/>
          </a:xfrm>
          <a:prstGeom prst="rect">
            <a:avLst/>
          </a:prstGeom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411FA8E8-E6C5-4761-86BE-792852951A59}"/>
              </a:ext>
            </a:extLst>
          </p:cNvPr>
          <p:cNvSpPr/>
          <p:nvPr/>
        </p:nvSpPr>
        <p:spPr>
          <a:xfrm>
            <a:off x="504266" y="667169"/>
            <a:ext cx="9278470" cy="6252881"/>
          </a:xfrm>
          <a:prstGeom prst="wedgeEllipseCallout">
            <a:avLst>
              <a:gd name="adj1" fmla="val -39925"/>
              <a:gd name="adj2" fmla="val 58451"/>
            </a:avLst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877153-BFA6-4CA2-A647-7168C512301C}"/>
              </a:ext>
            </a:extLst>
          </p:cNvPr>
          <p:cNvSpPr txBox="1"/>
          <p:nvPr/>
        </p:nvSpPr>
        <p:spPr>
          <a:xfrm>
            <a:off x="2110772" y="9437597"/>
            <a:ext cx="6065454" cy="24297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506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</a:p>
          <a:p>
            <a:pPr algn="ctr"/>
            <a:r>
              <a:rPr lang="en-AU" sz="506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</a:p>
          <a:p>
            <a:pPr algn="ctr"/>
            <a:r>
              <a:rPr lang="en-AU" sz="506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FAC94-94C7-4E95-9EF0-D281F65753AF}"/>
              </a:ext>
            </a:extLst>
          </p:cNvPr>
          <p:cNvSpPr txBox="1"/>
          <p:nvPr/>
        </p:nvSpPr>
        <p:spPr>
          <a:xfrm>
            <a:off x="2054873" y="2319034"/>
            <a:ext cx="6177248" cy="294914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AU" sz="9282" b="1" dirty="0">
                <a:latin typeface="Arial" panose="020B0604020202020204" pitchFamily="34" charset="0"/>
                <a:cs typeface="Arial" panose="020B0604020202020204" pitchFamily="34" charset="0"/>
              </a:rPr>
              <a:t>BUILDING NOTICE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9A17B1-3DC4-46C7-BF46-97E93615A41D}"/>
              </a:ext>
            </a:extLst>
          </p:cNvPr>
          <p:cNvSpPr txBox="1"/>
          <p:nvPr/>
        </p:nvSpPr>
        <p:spPr>
          <a:xfrm>
            <a:off x="7690041" y="16985009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6C8737-7B10-4999-8A39-A79A10B4BE18}"/>
              </a:ext>
            </a:extLst>
          </p:cNvPr>
          <p:cNvSpPr txBox="1"/>
          <p:nvPr/>
        </p:nvSpPr>
        <p:spPr>
          <a:xfrm>
            <a:off x="403411" y="16966254"/>
            <a:ext cx="6555443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CONTACT DETAILS </a:t>
            </a:r>
          </a:p>
        </p:txBody>
      </p:sp>
    </p:spTree>
    <p:extLst>
      <p:ext uri="{BB962C8B-B14F-4D97-AF65-F5344CB8AC3E}">
        <p14:creationId xmlns:p14="http://schemas.microsoft.com/office/powerpoint/2010/main" val="195620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B1B2D7-869A-4929-B16A-DE778EC0CBF9}"/>
              </a:ext>
            </a:extLst>
          </p:cNvPr>
          <p:cNvSpPr/>
          <p:nvPr/>
        </p:nvSpPr>
        <p:spPr>
          <a:xfrm>
            <a:off x="0" y="16299375"/>
            <a:ext cx="10287000" cy="19886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273657-527D-48A1-AA45-E20022581422}"/>
              </a:ext>
            </a:extLst>
          </p:cNvPr>
          <p:cNvSpPr txBox="1"/>
          <p:nvPr/>
        </p:nvSpPr>
        <p:spPr>
          <a:xfrm>
            <a:off x="7690041" y="16985009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F4BD2-7094-4645-8B06-17E1A1ED11C1}"/>
              </a:ext>
            </a:extLst>
          </p:cNvPr>
          <p:cNvSpPr txBox="1"/>
          <p:nvPr/>
        </p:nvSpPr>
        <p:spPr>
          <a:xfrm>
            <a:off x="403411" y="16966254"/>
            <a:ext cx="635373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CONTACT DETAILS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AB8201-E257-4A94-953B-D9B388E91A2F}"/>
              </a:ext>
            </a:extLst>
          </p:cNvPr>
          <p:cNvSpPr/>
          <p:nvPr/>
        </p:nvSpPr>
        <p:spPr>
          <a:xfrm>
            <a:off x="0" y="0"/>
            <a:ext cx="10287000" cy="11043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569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D84930-7844-463E-BCE7-71E66B2280B7}"/>
              </a:ext>
            </a:extLst>
          </p:cNvPr>
          <p:cNvSpPr/>
          <p:nvPr/>
        </p:nvSpPr>
        <p:spPr>
          <a:xfrm>
            <a:off x="0" y="6012371"/>
            <a:ext cx="10287000" cy="1028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500" dirty="0">
                <a:latin typeface="Arial" panose="020B0604020202020204" pitchFamily="34" charset="0"/>
                <a:cs typeface="Arial" panose="020B0604020202020204" pitchFamily="34" charset="0"/>
              </a:rPr>
              <a:t>REPLACE WITH PHOTO/PICTURE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3ECFF2-84DD-41C6-9F78-E2664F4BFA1F}"/>
              </a:ext>
            </a:extLst>
          </p:cNvPr>
          <p:cNvSpPr txBox="1"/>
          <p:nvPr/>
        </p:nvSpPr>
        <p:spPr>
          <a:xfrm>
            <a:off x="416018" y="1466342"/>
            <a:ext cx="9454964" cy="104458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AU" sz="618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NOTICE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EB24C-5225-4D47-A127-E2B9FCA69190}"/>
              </a:ext>
            </a:extLst>
          </p:cNvPr>
          <p:cNvSpPr txBox="1"/>
          <p:nvPr/>
        </p:nvSpPr>
        <p:spPr>
          <a:xfrm>
            <a:off x="416018" y="3553952"/>
            <a:ext cx="9454964" cy="6983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938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9225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B5BF7E-807E-4B3E-B875-51830D642660}"/>
              </a:ext>
            </a:extLst>
          </p:cNvPr>
          <p:cNvSpPr/>
          <p:nvPr/>
        </p:nvSpPr>
        <p:spPr>
          <a:xfrm>
            <a:off x="0" y="0"/>
            <a:ext cx="10287000" cy="65632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500" dirty="0">
                <a:latin typeface="Arial" panose="020B0604020202020204" pitchFamily="34" charset="0"/>
                <a:cs typeface="Arial" panose="020B0604020202020204" pitchFamily="34" charset="0"/>
              </a:rPr>
              <a:t>REPLACE WITH PHOTO/PICTURE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A7D50E-69EC-4AA1-AED3-75DFD04C8A87}"/>
              </a:ext>
            </a:extLst>
          </p:cNvPr>
          <p:cNvSpPr txBox="1"/>
          <p:nvPr/>
        </p:nvSpPr>
        <p:spPr>
          <a:xfrm>
            <a:off x="416018" y="7396004"/>
            <a:ext cx="9454964" cy="320857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AU" sz="1012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  <a:r>
              <a:rPr lang="en-AU" sz="10125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F26B29-81EF-4227-A2F0-527F570AC725}"/>
              </a:ext>
            </a:extLst>
          </p:cNvPr>
          <p:cNvSpPr txBox="1"/>
          <p:nvPr/>
        </p:nvSpPr>
        <p:spPr>
          <a:xfrm>
            <a:off x="416018" y="13088836"/>
            <a:ext cx="9454964" cy="6983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3938" b="1" dirty="0">
                <a:latin typeface="Arial" panose="020B0604020202020204" pitchFamily="34" charset="0"/>
                <a:cs typeface="Arial" panose="020B0604020202020204" pitchFamily="34" charset="0"/>
              </a:rPr>
              <a:t>Notice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743581-123A-47D1-8567-B7B393D163BD}"/>
              </a:ext>
            </a:extLst>
          </p:cNvPr>
          <p:cNvSpPr txBox="1"/>
          <p:nvPr/>
        </p:nvSpPr>
        <p:spPr>
          <a:xfrm>
            <a:off x="7690041" y="16985009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dirty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94D8E1-D88A-4663-B70C-5DB735B30EFF}"/>
              </a:ext>
            </a:extLst>
          </p:cNvPr>
          <p:cNvSpPr txBox="1"/>
          <p:nvPr/>
        </p:nvSpPr>
        <p:spPr>
          <a:xfrm>
            <a:off x="403411" y="16966254"/>
            <a:ext cx="635373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75" dirty="0">
                <a:latin typeface="Arial" panose="020B0604020202020204" pitchFamily="34" charset="0"/>
                <a:cs typeface="Arial" panose="020B0604020202020204" pitchFamily="34" charset="0"/>
              </a:rPr>
              <a:t>BUILDING CONTACT DETAILS </a:t>
            </a:r>
          </a:p>
        </p:txBody>
      </p:sp>
    </p:spTree>
    <p:extLst>
      <p:ext uri="{BB962C8B-B14F-4D97-AF65-F5344CB8AC3E}">
        <p14:creationId xmlns:p14="http://schemas.microsoft.com/office/powerpoint/2010/main" val="259966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F6F56A-9E27-474F-A814-C19D329CE12F}"/>
              </a:ext>
            </a:extLst>
          </p:cNvPr>
          <p:cNvSpPr/>
          <p:nvPr/>
        </p:nvSpPr>
        <p:spPr>
          <a:xfrm>
            <a:off x="0" y="0"/>
            <a:ext cx="10287000" cy="65632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500" dirty="0">
                <a:latin typeface="Arial" panose="020B0604020202020204" pitchFamily="34" charset="0"/>
                <a:cs typeface="Arial" panose="020B0604020202020204" pitchFamily="34" charset="0"/>
              </a:rPr>
              <a:t>REPLACE WITH PHOTO/PICTURE</a:t>
            </a:r>
          </a:p>
        </p:txBody>
      </p:sp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FB2F9074-D74E-499E-98D0-68F80C77D530}"/>
              </a:ext>
            </a:extLst>
          </p:cNvPr>
          <p:cNvSpPr/>
          <p:nvPr/>
        </p:nvSpPr>
        <p:spPr>
          <a:xfrm rot="5400000">
            <a:off x="-696996" y="7254191"/>
            <a:ext cx="11674925" cy="10293065"/>
          </a:xfrm>
          <a:custGeom>
            <a:avLst/>
            <a:gdLst>
              <a:gd name="connsiteX0" fmla="*/ 0 w 8311404"/>
              <a:gd name="connsiteY0" fmla="*/ 0 h 15769087"/>
              <a:gd name="connsiteX1" fmla="*/ 4155702 w 8311404"/>
              <a:gd name="connsiteY1" fmla="*/ 0 h 15769087"/>
              <a:gd name="connsiteX2" fmla="*/ 8311404 w 8311404"/>
              <a:gd name="connsiteY2" fmla="*/ 7884544 h 15769087"/>
              <a:gd name="connsiteX3" fmla="*/ 4155702 w 8311404"/>
              <a:gd name="connsiteY3" fmla="*/ 15769088 h 15769087"/>
              <a:gd name="connsiteX4" fmla="*/ 0 w 8311404"/>
              <a:gd name="connsiteY4" fmla="*/ 15769087 h 15769087"/>
              <a:gd name="connsiteX5" fmla="*/ 0 w 8311404"/>
              <a:gd name="connsiteY5" fmla="*/ 0 h 15769087"/>
              <a:gd name="connsiteX0" fmla="*/ 0 w 8311404"/>
              <a:gd name="connsiteY0" fmla="*/ 0 h 15769088"/>
              <a:gd name="connsiteX1" fmla="*/ 4155702 w 8311404"/>
              <a:gd name="connsiteY1" fmla="*/ 0 h 15769088"/>
              <a:gd name="connsiteX2" fmla="*/ 8311404 w 8311404"/>
              <a:gd name="connsiteY2" fmla="*/ 7884544 h 15769088"/>
              <a:gd name="connsiteX3" fmla="*/ 4155702 w 8311404"/>
              <a:gd name="connsiteY3" fmla="*/ 15769088 h 15769088"/>
              <a:gd name="connsiteX4" fmla="*/ 0 w 8311404"/>
              <a:gd name="connsiteY4" fmla="*/ 15769087 h 15769088"/>
              <a:gd name="connsiteX5" fmla="*/ 1 w 8311404"/>
              <a:gd name="connsiteY5" fmla="*/ 7319513 h 15769088"/>
              <a:gd name="connsiteX6" fmla="*/ 0 w 8311404"/>
              <a:gd name="connsiteY6" fmla="*/ 0 h 15769088"/>
              <a:gd name="connsiteX0" fmla="*/ 0 w 8311404"/>
              <a:gd name="connsiteY0" fmla="*/ 0 h 15769088"/>
              <a:gd name="connsiteX1" fmla="*/ 4155702 w 8311404"/>
              <a:gd name="connsiteY1" fmla="*/ 0 h 15769088"/>
              <a:gd name="connsiteX2" fmla="*/ 8311404 w 8311404"/>
              <a:gd name="connsiteY2" fmla="*/ 7884544 h 15769088"/>
              <a:gd name="connsiteX3" fmla="*/ 4155702 w 8311404"/>
              <a:gd name="connsiteY3" fmla="*/ 15769088 h 15769088"/>
              <a:gd name="connsiteX4" fmla="*/ 1 w 8311404"/>
              <a:gd name="connsiteY4" fmla="*/ 7319513 h 15769088"/>
              <a:gd name="connsiteX5" fmla="*/ 0 w 8311404"/>
              <a:gd name="connsiteY5" fmla="*/ 0 h 15769088"/>
              <a:gd name="connsiteX0" fmla="*/ 4155702 w 8311404"/>
              <a:gd name="connsiteY0" fmla="*/ 15769088 h 15860528"/>
              <a:gd name="connsiteX1" fmla="*/ 1 w 8311404"/>
              <a:gd name="connsiteY1" fmla="*/ 7319513 h 15860528"/>
              <a:gd name="connsiteX2" fmla="*/ 0 w 8311404"/>
              <a:gd name="connsiteY2" fmla="*/ 0 h 15860528"/>
              <a:gd name="connsiteX3" fmla="*/ 4155702 w 8311404"/>
              <a:gd name="connsiteY3" fmla="*/ 0 h 15860528"/>
              <a:gd name="connsiteX4" fmla="*/ 8311404 w 8311404"/>
              <a:gd name="connsiteY4" fmla="*/ 7884544 h 15860528"/>
              <a:gd name="connsiteX5" fmla="*/ 4247142 w 8311404"/>
              <a:gd name="connsiteY5" fmla="*/ 15860528 h 15860528"/>
              <a:gd name="connsiteX0" fmla="*/ 1 w 8311404"/>
              <a:gd name="connsiteY0" fmla="*/ 7319513 h 15860528"/>
              <a:gd name="connsiteX1" fmla="*/ 0 w 8311404"/>
              <a:gd name="connsiteY1" fmla="*/ 0 h 15860528"/>
              <a:gd name="connsiteX2" fmla="*/ 4155702 w 8311404"/>
              <a:gd name="connsiteY2" fmla="*/ 0 h 15860528"/>
              <a:gd name="connsiteX3" fmla="*/ 8311404 w 8311404"/>
              <a:gd name="connsiteY3" fmla="*/ 7884544 h 15860528"/>
              <a:gd name="connsiteX4" fmla="*/ 4247142 w 8311404"/>
              <a:gd name="connsiteY4" fmla="*/ 15860528 h 15860528"/>
              <a:gd name="connsiteX0" fmla="*/ 1 w 8311404"/>
              <a:gd name="connsiteY0" fmla="*/ 7319513 h 7884544"/>
              <a:gd name="connsiteX1" fmla="*/ 0 w 8311404"/>
              <a:gd name="connsiteY1" fmla="*/ 0 h 7884544"/>
              <a:gd name="connsiteX2" fmla="*/ 4155702 w 8311404"/>
              <a:gd name="connsiteY2" fmla="*/ 0 h 7884544"/>
              <a:gd name="connsiteX3" fmla="*/ 8311404 w 8311404"/>
              <a:gd name="connsiteY3" fmla="*/ 7884544 h 7884544"/>
              <a:gd name="connsiteX0" fmla="*/ 1 w 8298152"/>
              <a:gd name="connsiteY0" fmla="*/ 7319513 h 7319513"/>
              <a:gd name="connsiteX1" fmla="*/ 0 w 8298152"/>
              <a:gd name="connsiteY1" fmla="*/ 0 h 7319513"/>
              <a:gd name="connsiteX2" fmla="*/ 4155702 w 8298152"/>
              <a:gd name="connsiteY2" fmla="*/ 0 h 7319513"/>
              <a:gd name="connsiteX3" fmla="*/ 8298152 w 8298152"/>
              <a:gd name="connsiteY3" fmla="*/ 7182179 h 7319513"/>
              <a:gd name="connsiteX0" fmla="*/ 1 w 8284903"/>
              <a:gd name="connsiteY0" fmla="*/ 7319513 h 7354457"/>
              <a:gd name="connsiteX1" fmla="*/ 0 w 8284903"/>
              <a:gd name="connsiteY1" fmla="*/ 0 h 7354457"/>
              <a:gd name="connsiteX2" fmla="*/ 4155702 w 8284903"/>
              <a:gd name="connsiteY2" fmla="*/ 0 h 7354457"/>
              <a:gd name="connsiteX3" fmla="*/ 8284903 w 8284903"/>
              <a:gd name="connsiteY3" fmla="*/ 7354457 h 7354457"/>
              <a:gd name="connsiteX0" fmla="*/ 1 w 8307907"/>
              <a:gd name="connsiteY0" fmla="*/ 7319513 h 7360208"/>
              <a:gd name="connsiteX1" fmla="*/ 0 w 8307907"/>
              <a:gd name="connsiteY1" fmla="*/ 0 h 7360208"/>
              <a:gd name="connsiteX2" fmla="*/ 4155702 w 8307907"/>
              <a:gd name="connsiteY2" fmla="*/ 0 h 7360208"/>
              <a:gd name="connsiteX3" fmla="*/ 8307907 w 8307907"/>
              <a:gd name="connsiteY3" fmla="*/ 7360208 h 7360208"/>
              <a:gd name="connsiteX0" fmla="*/ 1 w 8313661"/>
              <a:gd name="connsiteY0" fmla="*/ 7319513 h 7325702"/>
              <a:gd name="connsiteX1" fmla="*/ 0 w 8313661"/>
              <a:gd name="connsiteY1" fmla="*/ 0 h 7325702"/>
              <a:gd name="connsiteX2" fmla="*/ 4155702 w 8313661"/>
              <a:gd name="connsiteY2" fmla="*/ 0 h 7325702"/>
              <a:gd name="connsiteX3" fmla="*/ 8313661 w 8313661"/>
              <a:gd name="connsiteY3" fmla="*/ 7325702 h 7325702"/>
              <a:gd name="connsiteX0" fmla="*/ 1 w 8313664"/>
              <a:gd name="connsiteY0" fmla="*/ 7319513 h 7319513"/>
              <a:gd name="connsiteX1" fmla="*/ 0 w 8313664"/>
              <a:gd name="connsiteY1" fmla="*/ 0 h 7319513"/>
              <a:gd name="connsiteX2" fmla="*/ 4155702 w 8313664"/>
              <a:gd name="connsiteY2" fmla="*/ 0 h 7319513"/>
              <a:gd name="connsiteX3" fmla="*/ 8313664 w 8313664"/>
              <a:gd name="connsiteY3" fmla="*/ 7296947 h 7319513"/>
              <a:gd name="connsiteX0" fmla="*/ 1 w 8307916"/>
              <a:gd name="connsiteY0" fmla="*/ 7319513 h 7319513"/>
              <a:gd name="connsiteX1" fmla="*/ 0 w 8307916"/>
              <a:gd name="connsiteY1" fmla="*/ 0 h 7319513"/>
              <a:gd name="connsiteX2" fmla="*/ 4155702 w 8307916"/>
              <a:gd name="connsiteY2" fmla="*/ 0 h 7319513"/>
              <a:gd name="connsiteX3" fmla="*/ 8307916 w 8307916"/>
              <a:gd name="connsiteY3" fmla="*/ 7314200 h 7319513"/>
              <a:gd name="connsiteX0" fmla="*/ 1 w 8307919"/>
              <a:gd name="connsiteY0" fmla="*/ 7319513 h 7319513"/>
              <a:gd name="connsiteX1" fmla="*/ 0 w 8307919"/>
              <a:gd name="connsiteY1" fmla="*/ 0 h 7319513"/>
              <a:gd name="connsiteX2" fmla="*/ 4155702 w 8307919"/>
              <a:gd name="connsiteY2" fmla="*/ 0 h 7319513"/>
              <a:gd name="connsiteX3" fmla="*/ 8307919 w 8307919"/>
              <a:gd name="connsiteY3" fmla="*/ 7308449 h 7319513"/>
              <a:gd name="connsiteX0" fmla="*/ 1 w 8307919"/>
              <a:gd name="connsiteY0" fmla="*/ 7319513 h 7319951"/>
              <a:gd name="connsiteX1" fmla="*/ 0 w 8307919"/>
              <a:gd name="connsiteY1" fmla="*/ 0 h 7319951"/>
              <a:gd name="connsiteX2" fmla="*/ 4155702 w 8307919"/>
              <a:gd name="connsiteY2" fmla="*/ 0 h 7319951"/>
              <a:gd name="connsiteX3" fmla="*/ 8307919 w 8307919"/>
              <a:gd name="connsiteY3" fmla="*/ 7319951 h 7319951"/>
              <a:gd name="connsiteX0" fmla="*/ 1 w 8302169"/>
              <a:gd name="connsiteY0" fmla="*/ 7319513 h 7319513"/>
              <a:gd name="connsiteX1" fmla="*/ 0 w 8302169"/>
              <a:gd name="connsiteY1" fmla="*/ 0 h 7319513"/>
              <a:gd name="connsiteX2" fmla="*/ 4155702 w 8302169"/>
              <a:gd name="connsiteY2" fmla="*/ 0 h 7319513"/>
              <a:gd name="connsiteX3" fmla="*/ 8302169 w 8302169"/>
              <a:gd name="connsiteY3" fmla="*/ 7314200 h 731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2169" h="7319513">
                <a:moveTo>
                  <a:pt x="1" y="7319513"/>
                </a:moveTo>
                <a:cubicBezTo>
                  <a:pt x="1" y="4879675"/>
                  <a:pt x="0" y="2439838"/>
                  <a:pt x="0" y="0"/>
                </a:cubicBezTo>
                <a:lnTo>
                  <a:pt x="4155702" y="0"/>
                </a:lnTo>
                <a:cubicBezTo>
                  <a:pt x="6450833" y="0"/>
                  <a:pt x="8302169" y="2959687"/>
                  <a:pt x="8302169" y="7314200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marL="756819"/>
            <a:r>
              <a:rPr lang="en-AU" sz="8438" b="1" dirty="0"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r>
              <a:rPr lang="en-AU" sz="84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56819"/>
            <a:r>
              <a:rPr lang="en-AU" sz="8438" dirty="0"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</a:p>
          <a:p>
            <a:pPr marL="756819"/>
            <a:endParaRPr lang="en-AU" sz="6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819"/>
            <a:r>
              <a:rPr lang="en-AU" sz="5625" dirty="0">
                <a:latin typeface="Arial" panose="020B0604020202020204" pitchFamily="34" charset="0"/>
                <a:cs typeface="Arial" panose="020B0604020202020204" pitchFamily="34" charset="0"/>
              </a:rPr>
              <a:t>Notice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3D4BC8-B4D2-4773-B754-24B41312CCD2}"/>
              </a:ext>
            </a:extLst>
          </p:cNvPr>
          <p:cNvSpPr txBox="1"/>
          <p:nvPr/>
        </p:nvSpPr>
        <p:spPr>
          <a:xfrm>
            <a:off x="7690041" y="16985009"/>
            <a:ext cx="2168338" cy="611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375" dirty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1985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2632</TotalTime>
  <Words>184</Words>
  <Application>Microsoft Office PowerPoint</Application>
  <PresentationFormat>Custom</PresentationFormat>
  <Paragraphs>52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William Yee</cp:lastModifiedBy>
  <cp:revision>82</cp:revision>
  <dcterms:created xsi:type="dcterms:W3CDTF">2018-10-31T01:31:32Z</dcterms:created>
  <dcterms:modified xsi:type="dcterms:W3CDTF">2020-06-24T01:42:55Z</dcterms:modified>
</cp:coreProperties>
</file>